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Wraps Company Risk Factors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971144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Student’s Name</a:t>
            </a:r>
          </a:p>
          <a:p>
            <a:pPr algn="ctr"/>
            <a:r>
              <a:rPr lang="en-US" sz="3200" dirty="0" smtClean="0"/>
              <a:t>Institutional Affiliation </a:t>
            </a:r>
          </a:p>
          <a:p>
            <a:pPr algn="ctr"/>
            <a:r>
              <a:rPr lang="en-US" sz="3200" dirty="0" smtClean="0"/>
              <a:t>Date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6099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Risk Factors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2857"/>
            <a:ext cx="8596668" cy="522514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Just like any other company, Wraps Company faces certain risk factors.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first risk that the company may face is technological changes whereby changes in technology may affect the company.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For example, due to advancement in technology, new products may come to the market and make product’s produced by Wraps obsolete as people shift to the new products.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For </a:t>
            </a:r>
            <a:r>
              <a:rPr lang="en-US" dirty="0"/>
              <a:t>instance, in sporting, the emergence of helmets may involve headbands where the sportspeople may prefer helmets over headbands.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Similarly</a:t>
            </a:r>
            <a:r>
              <a:rPr lang="en-US" dirty="0"/>
              <a:t>, in the health sector, the change in hospital wear requirements may also affect the company </a:t>
            </a:r>
            <a:r>
              <a:rPr lang="en-US" dirty="0" smtClean="0"/>
              <a:t>products.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33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Risk factors 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40971"/>
            <a:ext cx="8596668" cy="5473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Another risk that the company may face is cost risk factor. </a:t>
            </a:r>
          </a:p>
          <a:p>
            <a:pPr>
              <a:lnSpc>
                <a:spcPct val="150000"/>
              </a:lnSpc>
            </a:pPr>
            <a:r>
              <a:rPr lang="en-US" dirty="0"/>
              <a:t>Since the company may deal in institutions like hospitals, the demand for the headbands may rise due to occurrences like a global pandemic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The hospitals may therefore require a massive supply of the company’s </a:t>
            </a:r>
            <a:r>
              <a:rPr lang="en-US" dirty="0" smtClean="0"/>
              <a:t>products.</a:t>
            </a:r>
          </a:p>
          <a:p>
            <a:pPr>
              <a:lnSpc>
                <a:spcPct val="150000"/>
              </a:lnSpc>
            </a:pPr>
            <a:r>
              <a:rPr lang="en-US" dirty="0"/>
              <a:t>The risk may also be due to being overwhelmed hence forced to make the wrong decisions due to haste of trying to meet demands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Competition is another risk that the company may be </a:t>
            </a:r>
            <a:r>
              <a:rPr lang="en-US" dirty="0"/>
              <a:t>confronted with. The emergence of other competitors is another risk factor that may affect the </a:t>
            </a:r>
            <a:r>
              <a:rPr lang="en-US" dirty="0" smtClean="0"/>
              <a:t>company.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competitors may produce better products than Wraps and sell them at cheaper prices hence kicking Wraps out of market.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0158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245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Wraps Company Risk Factors </vt:lpstr>
      <vt:lpstr>Risk Factors </vt:lpstr>
      <vt:lpstr>Risk factors cont.…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</cp:revision>
  <dcterms:created xsi:type="dcterms:W3CDTF">2020-09-28T09:03:11Z</dcterms:created>
  <dcterms:modified xsi:type="dcterms:W3CDTF">2020-09-28T09:21:21Z</dcterms:modified>
</cp:coreProperties>
</file>